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3" r:id="rId3"/>
    <p:sldId id="322" r:id="rId4"/>
    <p:sldId id="324" r:id="rId5"/>
    <p:sldId id="325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8" r:id="rId16"/>
    <p:sldId id="297" r:id="rId17"/>
    <p:sldId id="299" r:id="rId18"/>
    <p:sldId id="300" r:id="rId19"/>
    <p:sldId id="303" r:id="rId20"/>
    <p:sldId id="305" r:id="rId21"/>
    <p:sldId id="304" r:id="rId22"/>
    <p:sldId id="307" r:id="rId23"/>
    <p:sldId id="308" r:id="rId24"/>
    <p:sldId id="309" r:id="rId25"/>
    <p:sldId id="311" r:id="rId26"/>
    <p:sldId id="312" r:id="rId27"/>
    <p:sldId id="313" r:id="rId28"/>
    <p:sldId id="314" r:id="rId29"/>
    <p:sldId id="315" r:id="rId30"/>
    <p:sldId id="318" r:id="rId31"/>
    <p:sldId id="319" r:id="rId32"/>
    <p:sldId id="320" r:id="rId33"/>
    <p:sldId id="321" r:id="rId34"/>
    <p:sldId id="326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5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D16FD-94ED-44DE-A139-5E18FF8825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F2CB97-A4A6-4A79-BDB3-0E1805F74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F8F71-EF55-4EF0-AD40-5889641ED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7FCCD0-1727-4508-9E79-17FB471CF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B7AD17-09A6-4EE7-BB02-4A2917454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7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3C260F-59CB-4C23-ABDA-3B9160BDA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06B75C-02A1-47BC-82D5-BE099712A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BC8D7D-0E2A-4E33-A51B-856ABF257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49B753-7E67-4A28-8FBF-CD1CC3D27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214FCF-B6D0-4212-B1C9-B085DBF23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14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B7EF4A-A25F-4F35-BB1F-3728F23CDC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59EF16-B14C-4B68-B7C6-C860858C8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08C16A-CC40-4609-876F-51736F167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B889D-D190-4167-AAC8-CFFA7BE07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605781-8E66-4CDB-BCBE-421F54367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34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66823-7988-4396-AD63-0E46BF6E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2752DA-489F-4C25-99E4-6081069B5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9BDD1A-B02A-433B-A097-76104347D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E4BB99-DDEE-4AD1-8BE8-DB7D95B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E11773-F28C-44C5-8035-6CA616603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37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909A4-FF1B-4DC5-942F-D82D5A56B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6F07BF-B907-4445-A384-7C45D67EB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5B8368-C5D6-41C4-9B7B-9E86176C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0B2BC-A156-457F-B35F-821D7D84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A9AE6-AFF0-4DB2-B3A1-37DA1F2A4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75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E7B27-3930-40CE-9CA8-9C233D612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0C3125-8644-4C3C-B3C7-557DE72586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9BA240-9606-45EF-87C3-3CC40C876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4CB11E-ECB9-4706-A1B4-D55C9A99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B7DD14-FD9A-48F2-97E9-AEFF7B400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BBAD38-7419-4433-89E9-97F55B36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15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A9BABC-1409-4E74-B628-DF9515F0E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B53E25-831F-4687-96DA-BCDBE7743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CE4BEE-C51F-467B-BAA8-81468231A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0F38FF4-03EC-4FF7-88C7-E0D23E5878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C383E8-DFF6-40FD-8A37-8C0D787E2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848CB3-A49F-4839-A903-93C0C451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4D8366-89DE-4553-AA9E-8E4242007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500F4B-306C-49E4-A8F9-9680A53F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834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16FE10-08A1-4C86-8C98-CEDD0832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D6CC48-954F-4A45-BF25-95169CEA4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15137B-92CA-4ACA-9B96-AC8DE231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C918BF-38DE-4695-A06D-BC5BF3563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097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0BA63A-3018-46AB-A829-C7E21901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44A893A-865C-41BB-9893-907F4164F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4AB852-1558-4F16-9FED-53EB251DC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207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B7A59-65A2-41ED-8F49-050B89985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16C9FF-75DE-47E5-AE22-28788255B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84117C-304A-45F9-8AC2-384ECBE82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0ABFF2-AB90-4C6E-B286-D18762BB3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70EB34-49A2-442A-88E6-691A42EF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F562B1-26B4-43BB-AE69-D853EB6A4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042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2B9A4-6188-4B8B-BF30-EC3505C16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57A3425-7114-4A56-8F2D-35A24476EC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E685B6-9AEE-47D1-9DED-79E54D4D7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5D734A-EC4D-433D-9560-3C65916C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F149D1-AF95-4349-B524-C9DBDECA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27B202-BF84-40F7-B77D-792797290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38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C2BB6D-2AAE-4238-B37D-709C78980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CBE43D-07C2-44A8-944F-E0921ACF5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250825-E3E9-49B0-ABB1-1ADD96B658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C9149-F29D-4D4F-8A06-914C6841CEEA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3C7E94-A167-409D-8360-4BAA7D2EE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F252A4-3D87-40E8-9ECC-FD7FF4690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5A922-43EC-4455-82F7-197B7D0944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15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컵, 테이블, 플레이트, 커피이(가) 표시된 사진&#10;&#10;자동 생성된 설명">
            <a:extLst>
              <a:ext uri="{FF2B5EF4-FFF2-40B4-BE49-F238E27FC236}">
                <a16:creationId xmlns:a16="http://schemas.microsoft.com/office/drawing/2014/main" id="{6B97F53D-400E-4F78-ADC9-BD57B63676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2050A44-5A57-429B-A475-364B8889F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sz="5400" dirty="0">
                <a:solidFill>
                  <a:srgbClr val="FFFFFF"/>
                </a:solidFill>
              </a:rPr>
              <a:t>SPEAKING</a:t>
            </a:r>
            <a:br>
              <a:rPr lang="en-US" altLang="ko-KR" sz="5400" dirty="0">
                <a:solidFill>
                  <a:srgbClr val="FFFFFF"/>
                </a:solidFill>
              </a:rPr>
            </a:br>
            <a:r>
              <a:rPr lang="en-US" altLang="ko-KR" sz="5400" dirty="0">
                <a:solidFill>
                  <a:srgbClr val="FFFFFF"/>
                </a:solidFill>
              </a:rPr>
              <a:t>CE4 – 04</a:t>
            </a:r>
            <a:br>
              <a:rPr lang="en-US" altLang="ko-KR" sz="5400" dirty="0">
                <a:solidFill>
                  <a:srgbClr val="FFFFFF"/>
                </a:solidFill>
              </a:rPr>
            </a:br>
            <a:r>
              <a:rPr lang="en-US" altLang="ko-KR" sz="3200" dirty="0">
                <a:solidFill>
                  <a:srgbClr val="FFFFFF"/>
                </a:solidFill>
              </a:rPr>
              <a:t>Subject : how to make a pudding</a:t>
            </a:r>
            <a:endParaRPr lang="ko-KR" altLang="en-US" sz="32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F174B6-D374-4D5D-A0DA-4693DFDBB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sz="2800" dirty="0">
                <a:solidFill>
                  <a:srgbClr val="FFFFFF"/>
                </a:solidFill>
              </a:rPr>
              <a:t>Name :</a:t>
            </a:r>
          </a:p>
          <a:p>
            <a:pPr algn="l"/>
            <a:r>
              <a:rPr lang="en-US" altLang="ko-KR" sz="2800" dirty="0">
                <a:solidFill>
                  <a:srgbClr val="FFFFFF"/>
                </a:solidFill>
              </a:rPr>
              <a:t> </a:t>
            </a:r>
            <a:r>
              <a:rPr lang="en-US" altLang="ko-KR" dirty="0">
                <a:solidFill>
                  <a:srgbClr val="FFFFFF"/>
                </a:solidFill>
              </a:rPr>
              <a:t>Kim Min-</a:t>
            </a:r>
            <a:r>
              <a:rPr lang="en-US" altLang="ko-KR" dirty="0" err="1">
                <a:solidFill>
                  <a:srgbClr val="FFFFFF"/>
                </a:solidFill>
              </a:rPr>
              <a:t>seok</a:t>
            </a:r>
            <a:endParaRPr lang="en-US" altLang="ko-KR" dirty="0">
              <a:solidFill>
                <a:srgbClr val="FFFFFF"/>
              </a:solidFill>
            </a:endParaRPr>
          </a:p>
          <a:p>
            <a:pPr algn="l"/>
            <a:r>
              <a:rPr lang="en-US" altLang="ko-KR" sz="2800" dirty="0">
                <a:solidFill>
                  <a:srgbClr val="FFFFFF"/>
                </a:solidFill>
              </a:rPr>
              <a:t>Major :</a:t>
            </a:r>
          </a:p>
          <a:p>
            <a:pPr algn="l"/>
            <a:r>
              <a:rPr lang="en-US" altLang="ko-KR" sz="2800" dirty="0">
                <a:solidFill>
                  <a:srgbClr val="FFFFFF"/>
                </a:solidFill>
              </a:rPr>
              <a:t> </a:t>
            </a:r>
            <a:r>
              <a:rPr lang="en-US" altLang="ko-KR" dirty="0">
                <a:solidFill>
                  <a:srgbClr val="FFFFFF"/>
                </a:solidFill>
              </a:rPr>
              <a:t>Software</a:t>
            </a:r>
          </a:p>
          <a:p>
            <a:pPr algn="r"/>
            <a:endParaRPr lang="ko-KR" altLang="en-US" sz="2800" dirty="0">
              <a:solidFill>
                <a:srgbClr val="FFFFFF"/>
              </a:solidFill>
            </a:endParaRPr>
          </a:p>
        </p:txBody>
      </p:sp>
      <p:cxnSp>
        <p:nvCxnSpPr>
          <p:cNvPr id="28" name="Straight Connector 18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110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음식, 앉아있는, 테이블, 컵이(가) 표시된 사진&#10;&#10;자동 생성된 설명">
            <a:extLst>
              <a:ext uri="{FF2B5EF4-FFF2-40B4-BE49-F238E27FC236}">
                <a16:creationId xmlns:a16="http://schemas.microsoft.com/office/drawing/2014/main" id="{8F20BDEB-332A-4739-AF4B-88C5AD8BEC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6FED8FF-C18D-4733-B5F5-920F64B74749}"/>
              </a:ext>
            </a:extLst>
          </p:cNvPr>
          <p:cNvSpPr/>
          <p:nvPr/>
        </p:nvSpPr>
        <p:spPr>
          <a:xfrm>
            <a:off x="0" y="5109410"/>
            <a:ext cx="6096000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into a bowl and freeze in the fridge.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1547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, 컵, 음식, 앉아있는이(가) 표시된 사진&#10;&#10;자동 생성된 설명">
            <a:extLst>
              <a:ext uri="{FF2B5EF4-FFF2-40B4-BE49-F238E27FC236}">
                <a16:creationId xmlns:a16="http://schemas.microsoft.com/office/drawing/2014/main" id="{45280241-E36A-4F37-9865-694A31920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2B93-9706-4312-923F-665CA54766C8}"/>
              </a:ext>
            </a:extLst>
          </p:cNvPr>
          <p:cNvSpPr/>
          <p:nvPr/>
        </p:nvSpPr>
        <p:spPr>
          <a:xfrm>
            <a:off x="0" y="5109410"/>
            <a:ext cx="6096000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into a bowl and freeze in the fridge.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8966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, 실내, 컵, 앉아있는이(가) 표시된 사진&#10;&#10;자동 생성된 설명">
            <a:extLst>
              <a:ext uri="{FF2B5EF4-FFF2-40B4-BE49-F238E27FC236}">
                <a16:creationId xmlns:a16="http://schemas.microsoft.com/office/drawing/2014/main" id="{F05A9A75-4064-4FE8-881D-95DFCD814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C03F698-F9A1-4040-887B-1F94D1E45905}"/>
              </a:ext>
            </a:extLst>
          </p:cNvPr>
          <p:cNvSpPr/>
          <p:nvPr/>
        </p:nvSpPr>
        <p:spPr>
          <a:xfrm>
            <a:off x="144379" y="5109410"/>
            <a:ext cx="5174753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Mix milk and whipping cream.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70246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테이블, 컵, 음식이(가) 표시된 사진&#10;&#10;자동 생성된 설명">
            <a:extLst>
              <a:ext uri="{FF2B5EF4-FFF2-40B4-BE49-F238E27FC236}">
                <a16:creationId xmlns:a16="http://schemas.microsoft.com/office/drawing/2014/main" id="{5ED03384-8520-458D-B5E2-BE1FCA5E9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A7263D4-E93F-40DE-972B-9A73890FE237}"/>
              </a:ext>
            </a:extLst>
          </p:cNvPr>
          <p:cNvSpPr/>
          <p:nvPr/>
        </p:nvSpPr>
        <p:spPr>
          <a:xfrm>
            <a:off x="144379" y="5109410"/>
            <a:ext cx="5174753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Mix milk and whipping cream.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87073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컴퓨터이(가) 표시된 사진&#10;&#10;자동 생성된 설명">
            <a:extLst>
              <a:ext uri="{FF2B5EF4-FFF2-40B4-BE49-F238E27FC236}">
                <a16:creationId xmlns:a16="http://schemas.microsoft.com/office/drawing/2014/main" id="{86418E67-0D31-47F0-915C-E32ABCC84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542512F-65C6-4479-B787-CE08F9548F09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Microwave for 1 minutes 30 seconds.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95896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실내, 음식, 만들기이(가) 표시된 사진&#10;&#10;자동 생성된 설명">
            <a:extLst>
              <a:ext uri="{FF2B5EF4-FFF2-40B4-BE49-F238E27FC236}">
                <a16:creationId xmlns:a16="http://schemas.microsoft.com/office/drawing/2014/main" id="{7520B1A6-A14D-43AE-A0F8-9452991A1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3FD7FA1-3C0B-4946-8996-336EEAE3E6D7}"/>
              </a:ext>
            </a:extLst>
          </p:cNvPr>
          <p:cNvSpPr/>
          <p:nvPr/>
        </p:nvSpPr>
        <p:spPr>
          <a:xfrm>
            <a:off x="144379" y="5109410"/>
            <a:ext cx="5174753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2 eggs.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64840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음식, 우묵한그릇, 테이블이(가) 표시된 사진&#10;&#10;자동 생성된 설명">
            <a:extLst>
              <a:ext uri="{FF2B5EF4-FFF2-40B4-BE49-F238E27FC236}">
                <a16:creationId xmlns:a16="http://schemas.microsoft.com/office/drawing/2014/main" id="{3241B9D3-A4E8-41B8-9B0C-9F573BE00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B7812D7-11DD-41FD-8575-AD444573FBFA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condensed milk.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50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음식, 테이블, 우묵한그릇이(가) 표시된 사진&#10;&#10;자동 생성된 설명">
            <a:extLst>
              <a:ext uri="{FF2B5EF4-FFF2-40B4-BE49-F238E27FC236}">
                <a16:creationId xmlns:a16="http://schemas.microsoft.com/office/drawing/2014/main" id="{B4E1DCCC-A57C-4CE8-BE03-1EE9E06A1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3D02C47-F6DD-4D16-AE99-1CE48009DF1D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vanilla extract.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53619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음식, 테이블, 우묵한그릇이(가) 표시된 사진&#10;&#10;자동 생성된 설명">
            <a:extLst>
              <a:ext uri="{FF2B5EF4-FFF2-40B4-BE49-F238E27FC236}">
                <a16:creationId xmlns:a16="http://schemas.microsoft.com/office/drawing/2014/main" id="{25B2365C-BCCF-45B9-8DDA-17FBDD0E3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5BC7C20-C0BA-4E30-B79E-24C9AFD5BFCD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Mix !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42899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, 실내, 컵, 음식이(가) 표시된 사진&#10;&#10;자동 생성된 설명">
            <a:extLst>
              <a:ext uri="{FF2B5EF4-FFF2-40B4-BE49-F238E27FC236}">
                <a16:creationId xmlns:a16="http://schemas.microsoft.com/office/drawing/2014/main" id="{9ECA8CD2-E0E8-4CC2-84F8-8BF56C4C1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BC08013-1FCA-426E-8860-26BF02D96E7A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Blend with the prepared whipping cream milk.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8883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커피, 테이블, 실내이(가) 표시된 사진&#10;&#10;자동 생성된 설명">
            <a:extLst>
              <a:ext uri="{FF2B5EF4-FFF2-40B4-BE49-F238E27FC236}">
                <a16:creationId xmlns:a16="http://schemas.microsoft.com/office/drawing/2014/main" id="{295F7E40-B25A-43BC-9945-218383CE9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849B492-9E21-451F-A68D-D904FEB85E69}"/>
              </a:ext>
            </a:extLst>
          </p:cNvPr>
          <p:cNvSpPr/>
          <p:nvPr/>
        </p:nvSpPr>
        <p:spPr>
          <a:xfrm>
            <a:off x="336884" y="461433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Whipping cream 70g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BE9DE3-9A11-40E8-9EEE-DC10E82B87C7}"/>
              </a:ext>
            </a:extLst>
          </p:cNvPr>
          <p:cNvSpPr/>
          <p:nvPr/>
        </p:nvSpPr>
        <p:spPr>
          <a:xfrm>
            <a:off x="697831" y="4207264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Water 45g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46A7C0-3CA8-4AE3-87B3-07DF6F305783}"/>
              </a:ext>
            </a:extLst>
          </p:cNvPr>
          <p:cNvSpPr/>
          <p:nvPr/>
        </p:nvSpPr>
        <p:spPr>
          <a:xfrm>
            <a:off x="3601452" y="2005709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2 Eggs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545B52-5ED7-456A-B7B7-FDE3B0AA3DE3}"/>
              </a:ext>
            </a:extLst>
          </p:cNvPr>
          <p:cNvSpPr/>
          <p:nvPr/>
        </p:nvSpPr>
        <p:spPr>
          <a:xfrm>
            <a:off x="5562601" y="718553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Milk 150g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013AFC-1EF1-40FB-892E-B000AA9B5AD0}"/>
              </a:ext>
            </a:extLst>
          </p:cNvPr>
          <p:cNvSpPr/>
          <p:nvPr/>
        </p:nvSpPr>
        <p:spPr>
          <a:xfrm>
            <a:off x="8269703" y="1619251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Condensed milk 100g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CA2218-077F-46EF-B4A2-570096B08508}"/>
              </a:ext>
            </a:extLst>
          </p:cNvPr>
          <p:cNvSpPr/>
          <p:nvPr/>
        </p:nvSpPr>
        <p:spPr>
          <a:xfrm>
            <a:off x="6721642" y="4450683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Sugar 75g</a:t>
            </a:r>
            <a:endParaRPr lang="ko-KR" altLang="en-US" dirty="0">
              <a:highlight>
                <a:srgbClr val="C0C0C0"/>
              </a:highlight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6D39E7-CEAB-4AD9-8509-A9BFB3ED5804}"/>
              </a:ext>
            </a:extLst>
          </p:cNvPr>
          <p:cNvSpPr/>
          <p:nvPr/>
        </p:nvSpPr>
        <p:spPr>
          <a:xfrm>
            <a:off x="3360821" y="5366530"/>
            <a:ext cx="3416969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Vanilla extract 3g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91547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실내, 음식이(가) 표시된 사진&#10;&#10;자동 생성된 설명">
            <a:extLst>
              <a:ext uri="{FF2B5EF4-FFF2-40B4-BE49-F238E27FC236}">
                <a16:creationId xmlns:a16="http://schemas.microsoft.com/office/drawing/2014/main" id="{A4C3D5B8-BF3B-4209-AA60-D0CB11A33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EB0F168-CE81-4329-A855-6AFF6E52F503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Stir it until the bubble.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131466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테이블, 앉아있는, 여과기이(가) 표시된 사진&#10;&#10;자동 생성된 설명">
            <a:extLst>
              <a:ext uri="{FF2B5EF4-FFF2-40B4-BE49-F238E27FC236}">
                <a16:creationId xmlns:a16="http://schemas.microsoft.com/office/drawing/2014/main" id="{4AA14F44-375C-4E94-8B61-4BBBAE864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C6507EE-9DF7-446C-A2FE-44948C3AA719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Remove foam.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27986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실내, 커피이(가) 표시된 사진&#10;&#10;자동 생성된 설명">
            <a:extLst>
              <a:ext uri="{FF2B5EF4-FFF2-40B4-BE49-F238E27FC236}">
                <a16:creationId xmlns:a16="http://schemas.microsoft.com/office/drawing/2014/main" id="{616C1C9B-E705-4F64-AC19-8C97E6FF3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BCBA14-31CD-4328-875B-E584DC229EC8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in the oven bowl.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47310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실내, 커피, 테이블이(가) 표시된 사진&#10;&#10;자동 생성된 설명">
            <a:extLst>
              <a:ext uri="{FF2B5EF4-FFF2-40B4-BE49-F238E27FC236}">
                <a16:creationId xmlns:a16="http://schemas.microsoft.com/office/drawing/2014/main" id="{8652ED10-700D-4F2D-93A9-6DBAC1B90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3A00E8F-3DE6-41C5-9AB8-768CF00ADE0A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Place in the oven tray.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20695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테이블, 실내, 음식이(가) 표시된 사진&#10;&#10;자동 생성된 설명">
            <a:extLst>
              <a:ext uri="{FF2B5EF4-FFF2-40B4-BE49-F238E27FC236}">
                <a16:creationId xmlns:a16="http://schemas.microsoft.com/office/drawing/2014/main" id="{62677F25-AE72-40C3-B221-7B32F034B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27623E0-0D4C-481E-8183-412E67D369F8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Cover with foil.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68289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사람, 테이블, 음식이(가) 표시된 사진&#10;&#10;자동 생성된 설명">
            <a:extLst>
              <a:ext uri="{FF2B5EF4-FFF2-40B4-BE49-F238E27FC236}">
                <a16:creationId xmlns:a16="http://schemas.microsoft.com/office/drawing/2014/main" id="{BE8DB79B-650E-4B64-8092-49B6D9B2E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7C27CB1-8FF8-42B6-B331-55733E1F4065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Add hot water.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50777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테이블, 음식, 케이크이(가) 표시된 사진&#10;&#10;자동 생성된 설명">
            <a:extLst>
              <a:ext uri="{FF2B5EF4-FFF2-40B4-BE49-F238E27FC236}">
                <a16:creationId xmlns:a16="http://schemas.microsoft.com/office/drawing/2014/main" id="{97DB7CC7-3835-4333-A939-24220EB3F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F94066B-E35C-45E3-99FD-880032B99FF9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Add hot water.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13685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오븐, 컴퓨터, 남자, 젊은이(가) 표시된 사진&#10;&#10;자동 생성된 설명">
            <a:extLst>
              <a:ext uri="{FF2B5EF4-FFF2-40B4-BE49-F238E27FC236}">
                <a16:creationId xmlns:a16="http://schemas.microsoft.com/office/drawing/2014/main" id="{B571E3AA-368E-4497-ABF8-F897AE473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548128A-5B14-4AC3-AD7C-0D2BFC0FE4AF}"/>
              </a:ext>
            </a:extLst>
          </p:cNvPr>
          <p:cNvSpPr/>
          <p:nvPr/>
        </p:nvSpPr>
        <p:spPr>
          <a:xfrm>
            <a:off x="144379" y="5109410"/>
            <a:ext cx="6128083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Bake in the oven.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99608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바닥, 실내, 사람, 주방이(가) 표시된 사진&#10;&#10;자동 생성된 설명">
            <a:extLst>
              <a:ext uri="{FF2B5EF4-FFF2-40B4-BE49-F238E27FC236}">
                <a16:creationId xmlns:a16="http://schemas.microsoft.com/office/drawing/2014/main" id="{3E4BB496-EC7A-4722-A383-49369E227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BC15709-5097-4720-AB84-786C4B050504}"/>
              </a:ext>
            </a:extLst>
          </p:cNvPr>
          <p:cNvSpPr/>
          <p:nvPr/>
        </p:nvSpPr>
        <p:spPr>
          <a:xfrm>
            <a:off x="144379" y="5109410"/>
            <a:ext cx="6128083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Bake in the oven.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75055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남자, 컴퓨터, 주방, 테이블이(가) 표시된 사진&#10;&#10;자동 생성된 설명">
            <a:extLst>
              <a:ext uri="{FF2B5EF4-FFF2-40B4-BE49-F238E27FC236}">
                <a16:creationId xmlns:a16="http://schemas.microsoft.com/office/drawing/2014/main" id="{36481F08-D5C1-4973-91E4-794C117C8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4A07B75-7550-4911-979C-3C06539FBA5D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Cool and chill in the fridge.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93624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커피, 실내이(가) 표시된 사진&#10;&#10;자동 생성된 설명">
            <a:extLst>
              <a:ext uri="{FF2B5EF4-FFF2-40B4-BE49-F238E27FC236}">
                <a16:creationId xmlns:a16="http://schemas.microsoft.com/office/drawing/2014/main" id="{77D610D6-C20E-47A3-B6FE-76BFD4223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0EFE64D-D878-4970-90BC-DF93BDBA2DFF}"/>
              </a:ext>
            </a:extLst>
          </p:cNvPr>
          <p:cNvSpPr/>
          <p:nvPr/>
        </p:nvSpPr>
        <p:spPr>
          <a:xfrm>
            <a:off x="0" y="5109410"/>
            <a:ext cx="5727032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Pour water and sugar into a pot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014694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, 사람, 컵, 음식이(가) 표시된 사진&#10;&#10;자동 생성된 설명">
            <a:extLst>
              <a:ext uri="{FF2B5EF4-FFF2-40B4-BE49-F238E27FC236}">
                <a16:creationId xmlns:a16="http://schemas.microsoft.com/office/drawing/2014/main" id="{AE620251-3BAF-49BA-B14B-868BDDB53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43F3BF5-4035-4419-81CE-A79578209316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Cut the pudding.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25174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, 컵, 커피, 실내이(가) 표시된 사진&#10;&#10;자동 생성된 설명">
            <a:extLst>
              <a:ext uri="{FF2B5EF4-FFF2-40B4-BE49-F238E27FC236}">
                <a16:creationId xmlns:a16="http://schemas.microsoft.com/office/drawing/2014/main" id="{926AD4B3-8BAA-4574-8BA9-7051FB6FB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B020BB2-0AAD-4178-9716-A235F2DB45DF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Cut the pudding.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057270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테이블, 실내, 음식이(가) 표시된 사진&#10;&#10;자동 생성된 설명">
            <a:extLst>
              <a:ext uri="{FF2B5EF4-FFF2-40B4-BE49-F238E27FC236}">
                <a16:creationId xmlns:a16="http://schemas.microsoft.com/office/drawing/2014/main" id="{9DBA8B7F-1A6A-4696-BC1E-A2794D1D0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D02B9D8-CC2A-4254-AB1F-8AAA4E0386A1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Turn it upside down get it out.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57790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테이블, 실내, 컵이(가) 표시된 사진&#10;&#10;자동 생성된 설명">
            <a:extLst>
              <a:ext uri="{FF2B5EF4-FFF2-40B4-BE49-F238E27FC236}">
                <a16:creationId xmlns:a16="http://schemas.microsoft.com/office/drawing/2014/main" id="{A0D54445-A7F4-4832-9E6B-5B5C43CF0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E80C776-41BE-4B50-BFBB-8A18DF1B8B8C}"/>
              </a:ext>
            </a:extLst>
          </p:cNvPr>
          <p:cNvSpPr/>
          <p:nvPr/>
        </p:nvSpPr>
        <p:spPr>
          <a:xfrm>
            <a:off x="144379" y="5109410"/>
            <a:ext cx="5951621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Now, we can eat delicious pudding.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9636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35">
            <a:extLst>
              <a:ext uri="{FF2B5EF4-FFF2-40B4-BE49-F238E27FC236}">
                <a16:creationId xmlns:a16="http://schemas.microsoft.com/office/drawing/2014/main" id="{1FBD4BA0-5E13-4403-B4A7-40DF3A018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22F0806-F5D8-4CCD-A924-6CC3D7BB2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C48C9CA8-31F2-4E7F-B5F8-52BB1996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C590ED89-E9C6-402B-8700-DCDA6695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1A6861F9-7385-40F8-BA83-B8DFF7F33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D41F8744-72EA-46E8-ABFE-852031D4A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9F0E0968-3DB0-43C4-8318-A6D9119D4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33CE9E31-D43C-454C-BFBE-C030D98E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3927A156-CD49-44E3-BA78-CE0AA0250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2B83C26B-3353-4E6D-86D4-9461A7A86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2FB70090-1FB7-4335-9B1E-1E7EC6A2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B862257F-455F-4E18-A480-B22E8EFE1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3C9DF0C4-8430-481B-B3E7-B8F79BC0F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91D50B8E-D94F-4944-9FD2-08DD35E2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9B0A066C-DC3D-4E53-AC63-00DF45416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D2D040EF-76C0-496D-8C72-9DB143C3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15FC8221-21EA-4D83-809B-108B7E0C5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5A181F7D-35FA-49F3-8BCB-5D7250BA4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188DFD0A-AECC-43FC-B06B-D2A8A2EB9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1769DE60-D3FA-40D0-96A4-6BEAD0C3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18E5EA87-065F-44FB-B99A-484483E31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4" name="그림 3" descr="컵, 테이블, 플레이트, 커피이(가) 표시된 사진&#10;&#10;자동 생성된 설명">
            <a:extLst>
              <a:ext uri="{FF2B5EF4-FFF2-40B4-BE49-F238E27FC236}">
                <a16:creationId xmlns:a16="http://schemas.microsoft.com/office/drawing/2014/main" id="{19E672C8-902B-4348-956B-0B671B3453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9" r="-1" b="6452"/>
          <a:stretch/>
        </p:blipFill>
        <p:spPr>
          <a:xfrm>
            <a:off x="20" y="10"/>
            <a:ext cx="12188932" cy="5696067"/>
          </a:xfrm>
          <a:custGeom>
            <a:avLst/>
            <a:gdLst>
              <a:gd name="connsiteX0" fmla="*/ 0 w 12188952"/>
              <a:gd name="connsiteY0" fmla="*/ 0 h 5696077"/>
              <a:gd name="connsiteX1" fmla="*/ 12188952 w 12188952"/>
              <a:gd name="connsiteY1" fmla="*/ 0 h 5696077"/>
              <a:gd name="connsiteX2" fmla="*/ 12188952 w 12188952"/>
              <a:gd name="connsiteY2" fmla="*/ 4710335 h 5696077"/>
              <a:gd name="connsiteX3" fmla="*/ 12113803 w 12188952"/>
              <a:gd name="connsiteY3" fmla="*/ 4718295 h 5696077"/>
              <a:gd name="connsiteX4" fmla="*/ 6753597 w 12188952"/>
              <a:gd name="connsiteY4" fmla="*/ 5041852 h 5696077"/>
              <a:gd name="connsiteX5" fmla="*/ 400746 w 12188952"/>
              <a:gd name="connsiteY5" fmla="*/ 4870509 h 5696077"/>
              <a:gd name="connsiteX6" fmla="*/ 3700 w 12188952"/>
              <a:gd name="connsiteY6" fmla="*/ 4833875 h 5696077"/>
              <a:gd name="connsiteX7" fmla="*/ 3700 w 12188952"/>
              <a:gd name="connsiteY7" fmla="*/ 5696077 h 5696077"/>
              <a:gd name="connsiteX8" fmla="*/ 0 w 12188952"/>
              <a:gd name="connsiteY8" fmla="*/ 5696077 h 569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88952" h="5696077">
                <a:moveTo>
                  <a:pt x="0" y="0"/>
                </a:moveTo>
                <a:lnTo>
                  <a:pt x="12188952" y="0"/>
                </a:lnTo>
                <a:lnTo>
                  <a:pt x="12188952" y="4710335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3700" y="4833875"/>
                </a:lnTo>
                <a:lnTo>
                  <a:pt x="3700" y="5696077"/>
                </a:lnTo>
                <a:lnTo>
                  <a:pt x="0" y="5696077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8EFEC5E-0E1D-4150-97CE-A48C7330F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744" y="5202936"/>
            <a:ext cx="9436608" cy="786384"/>
          </a:xfrm>
        </p:spPr>
        <p:txBody>
          <a:bodyPr anchor="ctr">
            <a:norm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Reference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763C7A-6FB0-4B95-9CE7-AB7669D95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5648" y="6007607"/>
            <a:ext cx="8677656" cy="767419"/>
          </a:xfrm>
        </p:spPr>
        <p:txBody>
          <a:bodyPr>
            <a:normAutofit lnSpcReduction="10000"/>
          </a:bodyPr>
          <a:lstStyle/>
          <a:p>
            <a:r>
              <a:rPr lang="en-US" altLang="ko-KR" sz="2200" dirty="0">
                <a:solidFill>
                  <a:schemeClr val="bg1"/>
                </a:solidFill>
              </a:rPr>
              <a:t>Cooking tree </a:t>
            </a:r>
            <a:r>
              <a:rPr lang="en-US" altLang="ko-KR" sz="2200" dirty="0" err="1">
                <a:solidFill>
                  <a:schemeClr val="bg1"/>
                </a:solidFill>
              </a:rPr>
              <a:t>youtube</a:t>
            </a:r>
            <a:endParaRPr lang="en-US" altLang="ko-KR" sz="2200" dirty="0">
              <a:solidFill>
                <a:schemeClr val="bg1"/>
              </a:solidFill>
            </a:endParaRPr>
          </a:p>
          <a:p>
            <a:r>
              <a:rPr lang="en-US" altLang="ko-KR" sz="2200" dirty="0">
                <a:solidFill>
                  <a:schemeClr val="bg1"/>
                </a:solidFill>
              </a:rPr>
              <a:t>https://youtu.be/c1ROUg6rOGs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130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, 실내, 컵, 사람이(가) 표시된 사진&#10;&#10;자동 생성된 설명">
            <a:extLst>
              <a:ext uri="{FF2B5EF4-FFF2-40B4-BE49-F238E27FC236}">
                <a16:creationId xmlns:a16="http://schemas.microsoft.com/office/drawing/2014/main" id="{EE087F66-9B6E-4357-9E29-979361742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0EFE64D-D878-4970-90BC-DF93BDBA2DFF}"/>
              </a:ext>
            </a:extLst>
          </p:cNvPr>
          <p:cNvSpPr/>
          <p:nvPr/>
        </p:nvSpPr>
        <p:spPr>
          <a:xfrm>
            <a:off x="0" y="5109410"/>
            <a:ext cx="5727032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Pour water and sugar into a pot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6725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테이블, 사람, 음식이(가) 표시된 사진&#10;&#10;자동 생성된 설명">
            <a:extLst>
              <a:ext uri="{FF2B5EF4-FFF2-40B4-BE49-F238E27FC236}">
                <a16:creationId xmlns:a16="http://schemas.microsoft.com/office/drawing/2014/main" id="{C8D891A1-6F77-413D-9378-B82F8FBA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0EFE64D-D878-4970-90BC-DF93BDBA2DFF}"/>
              </a:ext>
            </a:extLst>
          </p:cNvPr>
          <p:cNvSpPr/>
          <p:nvPr/>
        </p:nvSpPr>
        <p:spPr>
          <a:xfrm>
            <a:off x="0" y="5109410"/>
            <a:ext cx="5727032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Pour water and sugar into a pot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3188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실내, 앉아있는이(가) 표시된 사진&#10;&#10;자동 생성된 설명">
            <a:extLst>
              <a:ext uri="{FF2B5EF4-FFF2-40B4-BE49-F238E27FC236}">
                <a16:creationId xmlns:a16="http://schemas.microsoft.com/office/drawing/2014/main" id="{14858F0C-0E61-42F2-90E0-DF5758F96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DDB76F0-9445-4D51-81E1-561AC9DA947C}"/>
              </a:ext>
            </a:extLst>
          </p:cNvPr>
          <p:cNvSpPr/>
          <p:nvPr/>
        </p:nvSpPr>
        <p:spPr>
          <a:xfrm>
            <a:off x="0" y="5109410"/>
            <a:ext cx="7876674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Boil until foam is gone and sticky syrup is formed.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71214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음식, 커피이(가) 표시된 사진&#10;&#10;자동 생성된 설명">
            <a:extLst>
              <a:ext uri="{FF2B5EF4-FFF2-40B4-BE49-F238E27FC236}">
                <a16:creationId xmlns:a16="http://schemas.microsoft.com/office/drawing/2014/main" id="{6534C0F0-32C4-40F5-AB1A-0CEAE4ECE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A23690F-7C86-4DA0-BEEE-B08C2538DDC9}"/>
              </a:ext>
            </a:extLst>
          </p:cNvPr>
          <p:cNvSpPr/>
          <p:nvPr/>
        </p:nvSpPr>
        <p:spPr>
          <a:xfrm>
            <a:off x="0" y="5109410"/>
            <a:ext cx="7876674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Boil until foam is gone and sticky syrup is formed.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61391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컵, 테이블, 음식, 앉아있는이(가) 표시된 사진&#10;&#10;자동 생성된 설명">
            <a:extLst>
              <a:ext uri="{FF2B5EF4-FFF2-40B4-BE49-F238E27FC236}">
                <a16:creationId xmlns:a16="http://schemas.microsoft.com/office/drawing/2014/main" id="{9A764C80-B26D-45D0-A19E-D7B422224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8E89A91-80BC-4058-AB26-6C5E5F761B97}"/>
              </a:ext>
            </a:extLst>
          </p:cNvPr>
          <p:cNvSpPr/>
          <p:nvPr/>
        </p:nvSpPr>
        <p:spPr>
          <a:xfrm>
            <a:off x="0" y="5109410"/>
            <a:ext cx="7876674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Boil until foam is gone and sticky syrup is formed.</a:t>
            </a:r>
            <a:endParaRPr lang="ko-KR" alt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49126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실내, 음식, 테이블이(가) 표시된 사진&#10;&#10;자동 생성된 설명">
            <a:extLst>
              <a:ext uri="{FF2B5EF4-FFF2-40B4-BE49-F238E27FC236}">
                <a16:creationId xmlns:a16="http://schemas.microsoft.com/office/drawing/2014/main" id="{E6039D3D-1874-4ACC-A8C1-54277675D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433"/>
            <a:ext cx="12192000" cy="593513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302B00-7F9C-4146-94FE-6D4972794218}"/>
              </a:ext>
            </a:extLst>
          </p:cNvPr>
          <p:cNvSpPr/>
          <p:nvPr/>
        </p:nvSpPr>
        <p:spPr>
          <a:xfrm>
            <a:off x="0" y="5109410"/>
            <a:ext cx="6096000" cy="12871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ighlight>
                  <a:srgbClr val="C0C0C0"/>
                </a:highlight>
              </a:rPr>
              <a:t>Put into a bowl and freeze in the fridge.</a:t>
            </a:r>
            <a:endParaRPr lang="ko-KR" altLang="ko-KR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93356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249</Words>
  <Application>Microsoft Office PowerPoint</Application>
  <PresentationFormat>와이드스크린</PresentationFormat>
  <Paragraphs>46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7" baseType="lpstr">
      <vt:lpstr>맑은 고딕</vt:lpstr>
      <vt:lpstr>Arial</vt:lpstr>
      <vt:lpstr>Office 테마</vt:lpstr>
      <vt:lpstr>SPEAKING CE4 – 04 Subject : how to make a pudding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SPEAKING CE4 – 04 Subject : how to make a pudding</dc:title>
  <dc:creator>111 Yukari</dc:creator>
  <cp:lastModifiedBy>111 Yukari</cp:lastModifiedBy>
  <cp:revision>6</cp:revision>
  <dcterms:created xsi:type="dcterms:W3CDTF">2019-11-25T02:08:40Z</dcterms:created>
  <dcterms:modified xsi:type="dcterms:W3CDTF">2019-11-25T03:49:10Z</dcterms:modified>
</cp:coreProperties>
</file>